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1.xml" ContentType="application/vnd.openxmlformats-officedocument.presentationml.notesSlid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2"/>
  </p:sldMasterIdLst>
  <p:notesMasterIdLst>
    <p:notesMasterId r:id="rId15"/>
  </p:notesMasterIdLst>
  <p:sldIdLst>
    <p:sldId id="256" r:id="rId3"/>
    <p:sldId id="264" r:id="rId4"/>
    <p:sldId id="265" r:id="rId5"/>
    <p:sldId id="269" r:id="rId6"/>
    <p:sldId id="275" r:id="rId7"/>
    <p:sldId id="278" r:id="rId8"/>
    <p:sldId id="279" r:id="rId9"/>
    <p:sldId id="270" r:id="rId10"/>
    <p:sldId id="281" r:id="rId11"/>
    <p:sldId id="259" r:id="rId12"/>
    <p:sldId id="261" r:id="rId13"/>
    <p:sldId id="285" r:id="rId14"/>
  </p:sldIdLst>
  <p:sldSz cx="12192000" cy="6858000"/>
  <p:notesSz cx="6858000" cy="9144000"/>
  <p:custDataLst>
    <p:tags r:id="rId1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46E77FB-4F6B-706E-39DF-2F96B867CE8F}" v="1" dt="2023-07-13T01:21:16.907"/>
    <p1510:client id="{63B96F81-A704-17E6-3EFA-14568176702D}" v="2" dt="2023-07-13T01:18:36.044"/>
    <p1510:client id="{C39BFFDA-C1CB-E382-FD37-17DE8F500973}" v="2" dt="2023-07-13T01:06:20.850"/>
    <p1510:client id="{C831DAF3-90A2-FBA3-876B-1B1BB363A333}" v="6" dt="2023-07-24T05:37:19.56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microsoft.com/office/2016/11/relationships/changesInfo" Target="changesInfos/changesInfo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tags" Target="tags/tag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I FANGBO" userId="S::t0930356@u.nus.edu::64682e81-0e5c-4756-8e76-f792861e29a7" providerId="AD" clId="Web-{C39BFFDA-C1CB-E382-FD37-17DE8F500973}"/>
    <pc:docChg chg="sldOrd">
      <pc:chgData name="LI FANGBO" userId="S::t0930356@u.nus.edu::64682e81-0e5c-4756-8e76-f792861e29a7" providerId="AD" clId="Web-{C39BFFDA-C1CB-E382-FD37-17DE8F500973}" dt="2023-07-13T01:06:20.850" v="1"/>
      <pc:docMkLst>
        <pc:docMk/>
      </pc:docMkLst>
      <pc:sldChg chg="ord">
        <pc:chgData name="LI FANGBO" userId="S::t0930356@u.nus.edu::64682e81-0e5c-4756-8e76-f792861e29a7" providerId="AD" clId="Web-{C39BFFDA-C1CB-E382-FD37-17DE8F500973}" dt="2023-07-13T01:06:20.850" v="1"/>
        <pc:sldMkLst>
          <pc:docMk/>
          <pc:sldMk cId="0" sldId="269"/>
        </pc:sldMkLst>
      </pc:sldChg>
    </pc:docChg>
  </pc:docChgLst>
  <pc:docChgLst>
    <pc:chgData name="WANG YI" userId="S::t0930357@u.nus.edu::7131e3b4-e934-477a-b2bc-7f7dd3e58033" providerId="AD" clId="Web-{63B96F81-A704-17E6-3EFA-14568176702D}"/>
    <pc:docChg chg="modSld">
      <pc:chgData name="WANG YI" userId="S::t0930357@u.nus.edu::7131e3b4-e934-477a-b2bc-7f7dd3e58033" providerId="AD" clId="Web-{63B96F81-A704-17E6-3EFA-14568176702D}" dt="2023-07-13T01:18:36.044" v="1" actId="1076"/>
      <pc:docMkLst>
        <pc:docMk/>
      </pc:docMkLst>
      <pc:sldChg chg="modSp">
        <pc:chgData name="WANG YI" userId="S::t0930357@u.nus.edu::7131e3b4-e934-477a-b2bc-7f7dd3e58033" providerId="AD" clId="Web-{63B96F81-A704-17E6-3EFA-14568176702D}" dt="2023-07-13T01:18:36.044" v="1" actId="1076"/>
        <pc:sldMkLst>
          <pc:docMk/>
          <pc:sldMk cId="0" sldId="270"/>
        </pc:sldMkLst>
        <pc:spChg chg="mod">
          <ac:chgData name="WANG YI" userId="S::t0930357@u.nus.edu::7131e3b4-e934-477a-b2bc-7f7dd3e58033" providerId="AD" clId="Web-{63B96F81-A704-17E6-3EFA-14568176702D}" dt="2023-07-13T01:18:36.044" v="1" actId="1076"/>
          <ac:spMkLst>
            <pc:docMk/>
            <pc:sldMk cId="0" sldId="270"/>
            <ac:spMk id="11" creationId="{00000000-0000-0000-0000-000000000000}"/>
          </ac:spMkLst>
        </pc:spChg>
      </pc:sldChg>
    </pc:docChg>
  </pc:docChgLst>
  <pc:docChgLst>
    <pc:chgData name="KE SHAOTENG" userId="S::t0930054@u.nus.edu::ea031065-5f03-4006-b290-6602a31c1046" providerId="AD" clId="Web-{246E77FB-4F6B-706E-39DF-2F96B867CE8F}"/>
    <pc:docChg chg="sldOrd">
      <pc:chgData name="KE SHAOTENG" userId="S::t0930054@u.nus.edu::ea031065-5f03-4006-b290-6602a31c1046" providerId="AD" clId="Web-{246E77FB-4F6B-706E-39DF-2F96B867CE8F}" dt="2023-07-13T01:21:16.907" v="0"/>
      <pc:docMkLst>
        <pc:docMk/>
      </pc:docMkLst>
      <pc:sldChg chg="ord">
        <pc:chgData name="KE SHAOTENG" userId="S::t0930054@u.nus.edu::ea031065-5f03-4006-b290-6602a31c1046" providerId="AD" clId="Web-{246E77FB-4F6B-706E-39DF-2F96B867CE8F}" dt="2023-07-13T01:21:16.907" v="0"/>
        <pc:sldMkLst>
          <pc:docMk/>
          <pc:sldMk cId="0" sldId="269"/>
        </pc:sldMkLst>
      </pc:sldChg>
    </pc:docChg>
  </pc:docChgLst>
  <pc:docChgLst>
    <pc:chgData name="WANG YI" userId="S::t0930357@u.nus.edu::7131e3b4-e934-477a-b2bc-7f7dd3e58033" providerId="AD" clId="Web-{C831DAF3-90A2-FBA3-876B-1B1BB363A333}"/>
    <pc:docChg chg="modSld">
      <pc:chgData name="WANG YI" userId="S::t0930357@u.nus.edu::7131e3b4-e934-477a-b2bc-7f7dd3e58033" providerId="AD" clId="Web-{C831DAF3-90A2-FBA3-876B-1B1BB363A333}" dt="2023-07-24T05:37:19.561" v="5" actId="1076"/>
      <pc:docMkLst>
        <pc:docMk/>
      </pc:docMkLst>
      <pc:sldChg chg="modSp">
        <pc:chgData name="WANG YI" userId="S::t0930357@u.nus.edu::7131e3b4-e934-477a-b2bc-7f7dd3e58033" providerId="AD" clId="Web-{C831DAF3-90A2-FBA3-876B-1B1BB363A333}" dt="2023-07-24T05:37:19.561" v="5" actId="1076"/>
        <pc:sldMkLst>
          <pc:docMk/>
          <pc:sldMk cId="0" sldId="256"/>
        </pc:sldMkLst>
        <pc:spChg chg="mod">
          <ac:chgData name="WANG YI" userId="S::t0930357@u.nus.edu::7131e3b4-e934-477a-b2bc-7f7dd3e58033" providerId="AD" clId="Web-{C831DAF3-90A2-FBA3-876B-1B1BB363A333}" dt="2023-07-24T05:37:16.733" v="3" actId="1076"/>
          <ac:spMkLst>
            <pc:docMk/>
            <pc:sldMk cId="0" sldId="256"/>
            <ac:spMk id="3" creationId="{00000000-0000-0000-0000-000000000000}"/>
          </ac:spMkLst>
        </pc:spChg>
        <pc:picChg chg="mod">
          <ac:chgData name="WANG YI" userId="S::t0930357@u.nus.edu::7131e3b4-e934-477a-b2bc-7f7dd3e58033" providerId="AD" clId="Web-{C831DAF3-90A2-FBA3-876B-1B1BB363A333}" dt="2023-07-24T05:37:17.639" v="4" actId="1076"/>
          <ac:picMkLst>
            <pc:docMk/>
            <pc:sldMk cId="0" sldId="256"/>
            <ac:picMk id="2" creationId="{00000000-0000-0000-0000-000000000000}"/>
          </ac:picMkLst>
        </pc:picChg>
        <pc:picChg chg="mod">
          <ac:chgData name="WANG YI" userId="S::t0930357@u.nus.edu::7131e3b4-e934-477a-b2bc-7f7dd3e58033" providerId="AD" clId="Web-{C831DAF3-90A2-FBA3-876B-1B1BB363A333}" dt="2023-07-24T05:37:19.561" v="5" actId="1076"/>
          <ac:picMkLst>
            <pc:docMk/>
            <pc:sldMk cId="0" sldId="256"/>
            <ac:picMk id="4" creationId="{00000000-0000-0000-0000-00000000000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2023/7/23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E7B47E-929D-4079-8063-C16FF4238B46}" type="datetimeFigureOut">
              <a:rPr lang="zh-CN" altLang="en-US" smtClean="0"/>
              <a:t>2023/7/23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F826F-6924-4CC8-8CD9-53C33FEED29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E7B47E-929D-4079-8063-C16FF4238B46}" type="datetimeFigureOut">
              <a:rPr lang="zh-CN" altLang="en-US" smtClean="0"/>
              <a:t>2023/7/23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F826F-6924-4CC8-8CD9-53C33FEED29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E7B47E-929D-4079-8063-C16FF4238B46}" type="datetimeFigureOut">
              <a:rPr lang="zh-CN" altLang="en-US" smtClean="0"/>
              <a:t>2023/7/23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F826F-6924-4CC8-8CD9-53C33FEED29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E7B47E-929D-4079-8063-C16FF4238B46}" type="datetimeFigureOut">
              <a:rPr lang="zh-CN" altLang="en-US" smtClean="0"/>
              <a:t>2023/7/23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F826F-6924-4CC8-8CD9-53C33FEED29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E7B47E-929D-4079-8063-C16FF4238B46}" type="datetimeFigureOut">
              <a:rPr lang="zh-CN" altLang="en-US" smtClean="0"/>
              <a:t>2023/7/23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F826F-6924-4CC8-8CD9-53C33FEED29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E7B47E-929D-4079-8063-C16FF4238B46}" type="datetimeFigureOut">
              <a:rPr lang="zh-CN" altLang="en-US" smtClean="0"/>
              <a:t>2023/7/23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F826F-6924-4CC8-8CD9-53C33FEED29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E7B47E-929D-4079-8063-C16FF4238B46}" type="datetimeFigureOut">
              <a:rPr lang="zh-CN" altLang="en-US" smtClean="0"/>
              <a:t>2023/7/23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F826F-6924-4CC8-8CD9-53C33FEED29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E7B47E-929D-4079-8063-C16FF4238B46}" type="datetimeFigureOut">
              <a:rPr lang="zh-CN" altLang="en-US" smtClean="0"/>
              <a:t>2023/7/23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F826F-6924-4CC8-8CD9-53C33FEED29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E7B47E-929D-4079-8063-C16FF4238B46}" type="datetimeFigureOut">
              <a:rPr lang="zh-CN" altLang="en-US" smtClean="0"/>
              <a:t>2023/7/23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F826F-6924-4CC8-8CD9-53C33FEED29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E7B47E-929D-4079-8063-C16FF4238B46}" type="datetimeFigureOut">
              <a:rPr lang="zh-CN" altLang="en-US" smtClean="0"/>
              <a:t>2023/7/23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F826F-6924-4CC8-8CD9-53C33FEED29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E7B47E-929D-4079-8063-C16FF4238B46}" type="datetimeFigureOut">
              <a:rPr lang="zh-CN" altLang="en-US" smtClean="0"/>
              <a:t>2023/7/23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F826F-6924-4CC8-8CD9-53C33FEED29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E7B47E-929D-4079-8063-C16FF4238B46}" type="datetimeFigureOut">
              <a:rPr lang="zh-CN" altLang="en-US" smtClean="0"/>
              <a:t>2023/7/23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F826F-6924-4CC8-8CD9-53C33FEED29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E7B47E-929D-4079-8063-C16FF4238B46}" type="datetimeFigureOut">
              <a:rPr lang="zh-CN" altLang="en-US" smtClean="0"/>
              <a:t>2023/7/23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F826F-6924-4CC8-8CD9-53C33FEED29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E7B47E-929D-4079-8063-C16FF4238B46}" type="datetimeFigureOut">
              <a:rPr lang="zh-CN" altLang="en-US" smtClean="0"/>
              <a:t>2023/7/23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F826F-6924-4CC8-8CD9-53C33FEED29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E7B47E-929D-4079-8063-C16FF4238B46}" type="datetimeFigureOut">
              <a:rPr lang="zh-CN" altLang="en-US" smtClean="0"/>
              <a:t>2023/7/23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F826F-6924-4CC8-8CD9-53C33FEED29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E7B47E-929D-4079-8063-C16FF4238B46}" type="datetimeFigureOut">
              <a:rPr lang="zh-CN" altLang="en-US" smtClean="0"/>
              <a:t>2023/7/23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F826F-6924-4CC8-8CD9-53C33FEED29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E7B47E-929D-4079-8063-C16FF4238B46}" type="datetimeFigureOut">
              <a:rPr lang="zh-CN" altLang="en-US" smtClean="0"/>
              <a:t>2023/7/23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F826F-6924-4CC8-8CD9-53C33FEED29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E7B47E-929D-4079-8063-C16FF4238B46}" type="datetimeFigureOut">
              <a:rPr lang="zh-CN" altLang="en-US" smtClean="0"/>
              <a:t>2023/7/23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F826F-6924-4CC8-8CD9-53C33FEED29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E7B47E-929D-4079-8063-C16FF4238B46}" type="datetimeFigureOut">
              <a:rPr lang="zh-CN" altLang="en-US" smtClean="0"/>
              <a:t>2023/7/23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F826F-6924-4CC8-8CD9-53C33FEED29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E7B47E-929D-4079-8063-C16FF4238B46}" type="datetimeFigureOut">
              <a:rPr lang="zh-CN" altLang="en-US" smtClean="0"/>
              <a:t>2023/7/23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F826F-6924-4CC8-8CD9-53C33FEED29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E7B47E-929D-4079-8063-C16FF4238B46}" type="datetimeFigureOut">
              <a:rPr lang="zh-CN" altLang="en-US" smtClean="0"/>
              <a:t>2023/7/23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F826F-6924-4CC8-8CD9-53C33FEED29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E7B47E-929D-4079-8063-C16FF4238B46}" type="datetimeFigureOut">
              <a:rPr lang="zh-CN" altLang="en-US" smtClean="0"/>
              <a:t>2023/7/23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F826F-6924-4CC8-8CD9-53C33FEED29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E7B47E-929D-4079-8063-C16FF4238B46}" type="datetimeFigureOut">
              <a:rPr lang="zh-CN" altLang="en-US" smtClean="0"/>
              <a:t>2023/7/23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8F826F-6924-4CC8-8CD9-53C33FEED29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E7B47E-929D-4079-8063-C16FF4238B46}" type="datetimeFigureOut">
              <a:rPr lang="zh-CN" altLang="en-US" smtClean="0"/>
              <a:t>2023/7/23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8F826F-6924-4CC8-8CD9-53C33FEED29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tags" Target="../tags/tag6.xml"/><Relationship Id="rId7" Type="http://schemas.openxmlformats.org/officeDocument/2006/relationships/image" Target="../media/image4.jpeg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image" Target="../media/image3.jpe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7.xml"/><Relationship Id="rId9" Type="http://schemas.openxmlformats.org/officeDocument/2006/relationships/image" Target="../media/image6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tags" Target="../tags/tag13.xml"/><Relationship Id="rId7" Type="http://schemas.openxmlformats.org/officeDocument/2006/relationships/image" Target="../media/image12.jpeg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image" Target="../media/image7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3" Type="http://schemas.openxmlformats.org/officeDocument/2006/relationships/tags" Target="../tags/tag17.xml"/><Relationship Id="rId7" Type="http://schemas.openxmlformats.org/officeDocument/2006/relationships/tags" Target="../tags/tag21.xml"/><Relationship Id="rId12" Type="http://schemas.openxmlformats.org/officeDocument/2006/relationships/image" Target="../media/image16.png"/><Relationship Id="rId2" Type="http://schemas.openxmlformats.org/officeDocument/2006/relationships/tags" Target="../tags/tag16.xml"/><Relationship Id="rId1" Type="http://schemas.openxmlformats.org/officeDocument/2006/relationships/tags" Target="../tags/tag15.xml"/><Relationship Id="rId6" Type="http://schemas.openxmlformats.org/officeDocument/2006/relationships/tags" Target="../tags/tag20.xml"/><Relationship Id="rId11" Type="http://schemas.openxmlformats.org/officeDocument/2006/relationships/image" Target="../media/image15.png"/><Relationship Id="rId5" Type="http://schemas.openxmlformats.org/officeDocument/2006/relationships/tags" Target="../tags/tag19.xml"/><Relationship Id="rId10" Type="http://schemas.openxmlformats.org/officeDocument/2006/relationships/image" Target="../media/image14.png"/><Relationship Id="rId4" Type="http://schemas.openxmlformats.org/officeDocument/2006/relationships/tags" Target="../tags/tag18.xml"/><Relationship Id="rId9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tags" Target="../tags/tag24.xml"/><Relationship Id="rId7" Type="http://schemas.openxmlformats.org/officeDocument/2006/relationships/image" Target="../media/image17.png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image" Target="../media/image9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5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tags" Target="../tags/tag33.xml"/><Relationship Id="rId3" Type="http://schemas.openxmlformats.org/officeDocument/2006/relationships/tags" Target="../tags/tag28.xml"/><Relationship Id="rId7" Type="http://schemas.openxmlformats.org/officeDocument/2006/relationships/tags" Target="../tags/tag32.xml"/><Relationship Id="rId12" Type="http://schemas.openxmlformats.org/officeDocument/2006/relationships/slideLayout" Target="../slideLayouts/slideLayout2.xml"/><Relationship Id="rId2" Type="http://schemas.openxmlformats.org/officeDocument/2006/relationships/tags" Target="../tags/tag27.xml"/><Relationship Id="rId1" Type="http://schemas.openxmlformats.org/officeDocument/2006/relationships/tags" Target="../tags/tag26.xml"/><Relationship Id="rId6" Type="http://schemas.openxmlformats.org/officeDocument/2006/relationships/tags" Target="../tags/tag31.xml"/><Relationship Id="rId11" Type="http://schemas.openxmlformats.org/officeDocument/2006/relationships/tags" Target="../tags/tag36.xml"/><Relationship Id="rId5" Type="http://schemas.openxmlformats.org/officeDocument/2006/relationships/tags" Target="../tags/tag30.xml"/><Relationship Id="rId10" Type="http://schemas.openxmlformats.org/officeDocument/2006/relationships/tags" Target="../tags/tag35.xml"/><Relationship Id="rId4" Type="http://schemas.openxmlformats.org/officeDocument/2006/relationships/tags" Target="../tags/tag29.xml"/><Relationship Id="rId9" Type="http://schemas.openxmlformats.org/officeDocument/2006/relationships/tags" Target="../tags/tag34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tags" Target="../tags/tag39.xml"/><Relationship Id="rId7" Type="http://schemas.openxmlformats.org/officeDocument/2006/relationships/image" Target="../media/image19.png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6" Type="http://schemas.openxmlformats.org/officeDocument/2006/relationships/image" Target="../media/image15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4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rcRect l="16836" t="8808" r="13947" b="28935"/>
          <a:stretch>
            <a:fillRect/>
          </a:stretch>
        </p:blipFill>
        <p:spPr>
          <a:xfrm>
            <a:off x="1537195" y="546000"/>
            <a:ext cx="8178800" cy="5160645"/>
          </a:xfrm>
          <a:prstGeom prst="rect">
            <a:avLst/>
          </a:prstGeom>
        </p:spPr>
      </p:pic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218000" y="5708585"/>
            <a:ext cx="9144000" cy="1857081"/>
          </a:xfrm>
        </p:spPr>
        <p:txBody>
          <a:bodyPr>
            <a:normAutofit/>
          </a:bodyPr>
          <a:lstStyle/>
          <a:p>
            <a:r>
              <a:rPr lang="en-US" altLang="zh-CN" sz="2800">
                <a:latin typeface="Calibri" panose="020F0502020204030204" pitchFamily="34" charset="0"/>
                <a:cs typeface="Calibri" panose="020F0502020204030204" pitchFamily="34" charset="0"/>
              </a:rPr>
              <a:t>Proposed by </a:t>
            </a:r>
            <a:r>
              <a:rPr lang="en-US" altLang="zh-CN" sz="2800" b="1">
                <a:latin typeface="Calibri" panose="020F0502020204030204" pitchFamily="34" charset="0"/>
                <a:cs typeface="Calibri" panose="020F0502020204030204" pitchFamily="34" charset="0"/>
              </a:rPr>
              <a:t>TIEZ</a:t>
            </a:r>
            <a:r>
              <a:rPr lang="en-US" altLang="zh-CN" sz="280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r>
              <a:rPr lang="en-US" altLang="zh-CN" sz="2000" b="1">
                <a:latin typeface="Calibri" panose="020F0502020204030204" pitchFamily="34" charset="0"/>
                <a:cs typeface="Calibri" panose="020F0502020204030204" pitchFamily="34" charset="0"/>
              </a:rPr>
              <a:t>LI FANGBO </a:t>
            </a:r>
            <a:r>
              <a:rPr lang="zh-CN" altLang="en-US" sz="2000" b="1">
                <a:latin typeface="微软雅黑" panose="020B0503020204020204" charset="-122"/>
                <a:ea typeface="微软雅黑" panose="020B0503020204020204" charset="-122"/>
                <a:cs typeface="Calibri" panose="020F0502020204030204" pitchFamily="34" charset="0"/>
              </a:rPr>
              <a:t>李放波</a:t>
            </a:r>
            <a:endParaRPr lang="en-US" altLang="zh-CN" sz="2000" b="1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zh-CN" sz="2000" b="1">
                <a:latin typeface="Calibri" panose="020F0502020204030204" pitchFamily="34" charset="0"/>
                <a:cs typeface="Calibri" panose="020F0502020204030204" pitchFamily="34" charset="0"/>
              </a:rPr>
              <a:t>WANG YI </a:t>
            </a:r>
            <a:r>
              <a:rPr lang="zh-CN" altLang="en-US" sz="2000" b="1">
                <a:latin typeface="微软雅黑" panose="020B0503020204020204" charset="-122"/>
                <a:ea typeface="微软雅黑" panose="020B0503020204020204" charset="-122"/>
                <a:cs typeface="Calibri" panose="020F0502020204030204" pitchFamily="34" charset="0"/>
              </a:rPr>
              <a:t>王懿</a:t>
            </a:r>
            <a:endParaRPr lang="en-US" altLang="zh-CN" sz="2000" b="1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zh-CN" sz="2000" b="1">
                <a:latin typeface="Calibri" panose="020F0502020204030204" pitchFamily="34" charset="0"/>
                <a:cs typeface="Calibri" panose="020F0502020204030204" pitchFamily="34" charset="0"/>
              </a:rPr>
              <a:t>ZHENG YANG </a:t>
            </a:r>
            <a:r>
              <a:rPr lang="zh-CN" altLang="en-US" sz="2000" b="1">
                <a:latin typeface="微软雅黑" panose="020B0503020204020204" charset="-122"/>
                <a:ea typeface="微软雅黑" panose="020B0503020204020204" charset="-122"/>
                <a:cs typeface="Calibri" panose="020F0502020204030204" pitchFamily="34" charset="0"/>
              </a:rPr>
              <a:t>郑洋</a:t>
            </a: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5122" y="5708573"/>
            <a:ext cx="1551326" cy="154372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400" b="0" i="0" u="none" strike="noStrike">
                <a:effectLst/>
                <a:latin typeface="Calibri" panose="020F0502020204030204" pitchFamily="34" charset="0"/>
              </a:rPr>
              <a:t>Originality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card collection, beckon, element interaction</a:t>
            </a:r>
            <a:endParaRPr lang="zh-CN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b="1"/>
              <a:t>Inspiration</a:t>
            </a:r>
            <a:endParaRPr lang="zh-CN" altLang="en-US" b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魔法元素</a:t>
            </a:r>
            <a:r>
              <a:rPr lang="en-US" altLang="zh-CN"/>
              <a:t>,</a:t>
            </a:r>
            <a:r>
              <a:rPr lang="zh-CN" altLang="en-US"/>
              <a:t> 游戏王</a:t>
            </a:r>
            <a:r>
              <a:rPr lang="en-US" altLang="zh-CN"/>
              <a:t>,</a:t>
            </a:r>
            <a:r>
              <a:rPr lang="zh-CN" altLang="en-US"/>
              <a:t> 冒险岛</a:t>
            </a:r>
            <a:r>
              <a:rPr lang="en-US" altLang="zh-CN"/>
              <a:t>,</a:t>
            </a:r>
            <a:r>
              <a:rPr lang="zh-CN" altLang="en-US"/>
              <a:t> 死亡细胞</a:t>
            </a:r>
            <a:r>
              <a:rPr lang="en-US" altLang="zh-CN"/>
              <a:t>,</a:t>
            </a:r>
            <a:r>
              <a:rPr lang="zh-CN" altLang="en-US"/>
              <a:t> </a:t>
            </a:r>
            <a:r>
              <a:rPr lang="en-US" altLang="zh-CN" err="1"/>
              <a:t>noita</a:t>
            </a:r>
            <a:r>
              <a:rPr lang="en-US" altLang="zh-CN"/>
              <a:t>, </a:t>
            </a:r>
            <a:r>
              <a:rPr lang="zh-CN" altLang="en-US"/>
              <a:t>龙与地下城</a:t>
            </a:r>
            <a:r>
              <a:rPr lang="en-US" altLang="zh-CN"/>
              <a:t>,</a:t>
            </a:r>
            <a:r>
              <a:rPr lang="zh-CN" altLang="en-US"/>
              <a:t> </a:t>
            </a:r>
            <a:r>
              <a:rPr lang="en-US" altLang="zh-CN"/>
              <a:t>dragon quest</a:t>
            </a:r>
            <a:endParaRPr lang="zh-CN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A45C88-68F5-0765-9BD3-7B57480DE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>
                <a:latin typeface="Arial Black" panose="020B0A04020102020204" pitchFamily="34" charset="0"/>
              </a:rPr>
              <a:t>Attraction</a:t>
            </a:r>
            <a:endParaRPr lang="zh-CN" altLang="en-US">
              <a:latin typeface="Arial Black" panose="020B0A04020102020204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7A7436D-32E9-17E7-F615-7CA6ACFA93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/>
              <a:t>reasons that you play</a:t>
            </a:r>
          </a:p>
          <a:p>
            <a:r>
              <a:rPr lang="en-US" altLang="zh-CN"/>
              <a:t>refreshing combination of element interaction mechanism and monster collecting and summoning mechanism</a:t>
            </a:r>
          </a:p>
          <a:p>
            <a:endParaRPr lang="en-US" altLang="zh-CN"/>
          </a:p>
          <a:p>
            <a:r>
              <a:rPr lang="en-US" altLang="zh-CN" b="1"/>
              <a:t>reasons that you play again</a:t>
            </a:r>
          </a:p>
          <a:p>
            <a:r>
              <a:rPr lang="en-US" altLang="zh-CN"/>
              <a:t>break your record</a:t>
            </a:r>
          </a:p>
          <a:p>
            <a:r>
              <a:rPr lang="en-US" altLang="zh-CN"/>
              <a:t>gain honorary title for particular accomplishments</a:t>
            </a:r>
          </a:p>
          <a:p>
            <a:r>
              <a:rPr lang="en-US" altLang="zh-CN"/>
              <a:t>different map and experience every time</a:t>
            </a:r>
            <a:endParaRPr lang="zh-CN" altLang="en-US"/>
          </a:p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37891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5400" b="1">
                <a:latin typeface="Arial Black" panose="020B0A04020102020204" charset="0"/>
                <a:ea typeface="HGF6_CNKI" panose="02000500000000000000" charset="-122"/>
                <a:cs typeface="Arial Black" panose="020B0A04020102020204" charset="0"/>
              </a:rPr>
              <a:t>Purpose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835" y="1825625"/>
            <a:ext cx="4653280" cy="4351655"/>
          </a:xfrm>
        </p:spPr>
        <p:txBody>
          <a:bodyPr>
            <a:normAutofit lnSpcReduction="10000"/>
          </a:bodyPr>
          <a:lstStyle/>
          <a:p>
            <a:pPr marL="0" indent="0" algn="l">
              <a:buNone/>
            </a:pPr>
            <a:r>
              <a:rPr lang="en-US" altLang="zh-CN" sz="3600">
                <a:latin typeface="Calibri" panose="020F0502020204030204" pitchFamily="34" charset="0"/>
                <a:ea typeface="HGF6_CNKI" panose="02000500000000000000" charset="-122"/>
                <a:cs typeface="Calibri" panose="020F0502020204030204" pitchFamily="34" charset="0"/>
                <a:sym typeface="+mn-ea"/>
              </a:rPr>
              <a:t>We want to build </a:t>
            </a:r>
            <a:r>
              <a:rPr lang="en-US" altLang="zh-CN" sz="3600" b="1">
                <a:latin typeface="Calibri" panose="020F0502020204030204" pitchFamily="34" charset="0"/>
                <a:ea typeface="HGF6_CNKI" panose="02000500000000000000" charset="-122"/>
                <a:cs typeface="Calibri" panose="020F0502020204030204" pitchFamily="34" charset="0"/>
                <a:sym typeface="+mn-ea"/>
              </a:rPr>
              <a:t>a 2D Rogue-like game</a:t>
            </a:r>
            <a:r>
              <a:rPr lang="en-US" altLang="zh-CN" sz="3600">
                <a:latin typeface="Calibri" panose="020F0502020204030204" pitchFamily="34" charset="0"/>
                <a:ea typeface="HGF6_CNKI" panose="02000500000000000000" charset="-122"/>
                <a:cs typeface="Calibri" panose="020F0502020204030204" pitchFamily="34" charset="0"/>
                <a:sym typeface="+mn-ea"/>
              </a:rPr>
              <a:t> that provides a feeling of achievement through </a:t>
            </a:r>
            <a:r>
              <a:rPr lang="en-US" altLang="zh-CN" sz="3600" b="1">
                <a:latin typeface="Calibri" panose="020F0502020204030204" pitchFamily="34" charset="0"/>
                <a:ea typeface="HGF6_CNKI" panose="02000500000000000000" charset="-122"/>
                <a:cs typeface="Calibri" panose="020F0502020204030204" pitchFamily="34" charset="0"/>
                <a:sym typeface="+mn-ea"/>
              </a:rPr>
              <a:t>collecting, challenging and exploring</a:t>
            </a:r>
            <a:r>
              <a:rPr lang="en-US" altLang="zh-CN" sz="3600">
                <a:latin typeface="Calibri" panose="020F0502020204030204" pitchFamily="34" charset="0"/>
                <a:ea typeface="HGF6_CNKI" panose="02000500000000000000" charset="-122"/>
                <a:cs typeface="Calibri" panose="020F0502020204030204" pitchFamily="34" charset="0"/>
                <a:sym typeface="+mn-ea"/>
              </a:rPr>
              <a:t> that switches between relaxing and intense mode.</a:t>
            </a:r>
          </a:p>
        </p:txBody>
      </p:sp>
      <p:pic>
        <p:nvPicPr>
          <p:cNvPr id="100" name="图片 99"/>
          <p:cNvPicPr/>
          <p:nvPr/>
        </p:nvPicPr>
        <p:blipFill>
          <a:blip r:embed="rId6"/>
          <a:stretch>
            <a:fillRect/>
          </a:stretch>
        </p:blipFill>
        <p:spPr>
          <a:xfrm>
            <a:off x="5987415" y="426085"/>
            <a:ext cx="5717540" cy="232918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1" name="图片 100"/>
          <p:cNvPicPr/>
          <p:nvPr>
            <p:custDataLst>
              <p:tags r:id="rId1"/>
            </p:custDataLst>
          </p:nvPr>
        </p:nvPicPr>
        <p:blipFill>
          <a:blip r:embed="rId7"/>
          <a:srcRect b="50028"/>
          <a:stretch>
            <a:fillRect/>
          </a:stretch>
        </p:blipFill>
        <p:spPr>
          <a:xfrm>
            <a:off x="6096000" y="3135630"/>
            <a:ext cx="1416685" cy="345821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2" name="图片 101"/>
          <p:cNvPicPr/>
          <p:nvPr>
            <p:custDataLst>
              <p:tags r:id="rId2"/>
            </p:custDataLst>
          </p:nvPr>
        </p:nvPicPr>
        <p:blipFill>
          <a:blip r:embed="rId8"/>
          <a:srcRect l="30690" r="44272" b="2772"/>
          <a:stretch>
            <a:fillRect/>
          </a:stretch>
        </p:blipFill>
        <p:spPr>
          <a:xfrm>
            <a:off x="8124825" y="3135630"/>
            <a:ext cx="1442720" cy="345821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3" name="图片 102"/>
          <p:cNvPicPr/>
          <p:nvPr/>
        </p:nvPicPr>
        <p:blipFill>
          <a:blip r:embed="rId9"/>
          <a:srcRect l="59259" r="16220" b="4717"/>
          <a:stretch>
            <a:fillRect/>
          </a:stretch>
        </p:blipFill>
        <p:spPr>
          <a:xfrm>
            <a:off x="10082530" y="3134995"/>
            <a:ext cx="1483360" cy="345884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文本框 3"/>
          <p:cNvSpPr txBox="1"/>
          <p:nvPr/>
        </p:nvSpPr>
        <p:spPr>
          <a:xfrm>
            <a:off x="7511415" y="3127375"/>
            <a:ext cx="551815" cy="348932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en-US" altLang="zh-CN" sz="2400" b="1">
                <a:latin typeface="等线" panose="02010600030101010101" charset="-122"/>
                <a:ea typeface="等线" panose="02010600030101010101" charset="-122"/>
              </a:rPr>
              <a:t>Explorer</a:t>
            </a:r>
          </a:p>
        </p:txBody>
      </p: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9553575" y="3104515"/>
            <a:ext cx="551815" cy="348932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en-US" altLang="zh-CN" sz="2400" b="1">
                <a:ea typeface="+mn-lt"/>
                <a:cs typeface="Arial Black" panose="020B0A04020102020204" charset="0"/>
              </a:rPr>
              <a:t>Challenger</a:t>
            </a:r>
          </a:p>
        </p:txBody>
      </p:sp>
      <p:sp>
        <p:nvSpPr>
          <p:cNvPr id="6" name="文本框 5"/>
          <p:cNvSpPr txBox="1"/>
          <p:nvPr>
            <p:custDataLst>
              <p:tags r:id="rId4"/>
            </p:custDataLst>
          </p:nvPr>
        </p:nvSpPr>
        <p:spPr>
          <a:xfrm>
            <a:off x="11554460" y="3104515"/>
            <a:ext cx="551815" cy="348932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en-US" altLang="zh-CN" sz="2400" b="1">
                <a:latin typeface="等线" panose="02010600030101010101" charset="-122"/>
                <a:ea typeface="等线" panose="02010600030101010101" charset="-122"/>
              </a:rPr>
              <a:t>Collector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5400" b="1">
                <a:latin typeface="Arial Black" panose="020B0A04020102020204" charset="0"/>
                <a:ea typeface="HGF6_CNKI" panose="02000500000000000000" charset="-122"/>
                <a:cs typeface="Arial Black" panose="020B0A04020102020204" charset="0"/>
              </a:rPr>
              <a:t>Achievement</a:t>
            </a:r>
            <a:endParaRPr lang="zh-CN" altLang="en-US" sz="5400" b="1">
              <a:latin typeface="Arial Black" panose="020B0A04020102020204" charset="0"/>
              <a:ea typeface="HGF6_CNKI" panose="02000500000000000000" charset="-122"/>
              <a:cs typeface="Arial Black" panose="020B0A04020102020204" charset="0"/>
            </a:endParaRPr>
          </a:p>
        </p:txBody>
      </p:sp>
      <p:pic>
        <p:nvPicPr>
          <p:cNvPr id="3" name="内容占位符 2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838200" y="2541270"/>
            <a:ext cx="3582670" cy="220154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68545" y="1869440"/>
            <a:ext cx="3387090" cy="28733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57285" y="1691005"/>
            <a:ext cx="2994660" cy="305181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632585" y="5441950"/>
            <a:ext cx="18834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>
                <a:latin typeface="Arial Rounded MT Bold" panose="020F0704030504030204" charset="0"/>
                <a:cs typeface="Arial Rounded MT Bold" panose="020F0704030504030204" charset="0"/>
              </a:rPr>
              <a:t>Challenger</a:t>
            </a:r>
          </a:p>
        </p:txBody>
      </p:sp>
      <p:sp>
        <p:nvSpPr>
          <p:cNvPr id="8" name="文本框 7"/>
          <p:cNvSpPr txBox="1"/>
          <p:nvPr>
            <p:custDataLst>
              <p:tags r:id="rId1"/>
            </p:custDataLst>
          </p:nvPr>
        </p:nvSpPr>
        <p:spPr>
          <a:xfrm>
            <a:off x="5807710" y="5416550"/>
            <a:ext cx="164084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>
                <a:latin typeface="Arial Rounded MT Bold" panose="020F0704030504030204" charset="0"/>
                <a:cs typeface="Arial Rounded MT Bold" panose="020F0704030504030204" charset="0"/>
              </a:rPr>
              <a:t>Collector</a:t>
            </a:r>
          </a:p>
        </p:txBody>
      </p:sp>
      <p:sp>
        <p:nvSpPr>
          <p:cNvPr id="9" name="文本框 8"/>
          <p:cNvSpPr txBox="1"/>
          <p:nvPr>
            <p:custDataLst>
              <p:tags r:id="rId2"/>
            </p:custDataLst>
          </p:nvPr>
        </p:nvSpPr>
        <p:spPr>
          <a:xfrm>
            <a:off x="9488170" y="5416550"/>
            <a:ext cx="17703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>
                <a:latin typeface="Arial Rounded MT Bold" panose="020F0704030504030204" charset="0"/>
                <a:cs typeface="Arial Rounded MT Bold" panose="020F0704030504030204" charset="0"/>
              </a:rPr>
              <a:t>Explorer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507524"/>
            <a:ext cx="10515600" cy="1325563"/>
          </a:xfrm>
        </p:spPr>
        <p:txBody>
          <a:bodyPr/>
          <a:lstStyle/>
          <a:p>
            <a:r>
              <a:rPr lang="en-US" altLang="zh-CN" sz="5400" b="1">
                <a:latin typeface="Arial Black" panose="020B0A04020102020204" charset="0"/>
                <a:ea typeface="HGF6_CNKI" panose="02000500000000000000" charset="-122"/>
                <a:cs typeface="Arial Black" panose="020B0A04020102020204" charset="0"/>
              </a:rPr>
              <a:t>Win/Lose Condition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375" y="1677670"/>
            <a:ext cx="3782695" cy="23044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925195" y="4852670"/>
            <a:ext cx="344487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/>
              <a:t>When the HeartPoint of the main character falls to zero, the main character </a:t>
            </a:r>
            <a:r>
              <a:rPr lang="en-US" altLang="zh-CN" sz="2000" b="1"/>
              <a:t>“dies”</a:t>
            </a:r>
            <a:r>
              <a:rPr lang="en-US" altLang="zh-CN" sz="2000"/>
              <a:t>.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1360" y="1477645"/>
            <a:ext cx="5713730" cy="337502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707515" y="5867400"/>
            <a:ext cx="1542415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4000" b="1">
                <a:solidFill>
                  <a:srgbClr val="00B0F0"/>
                </a:solidFill>
                <a:latin typeface="Arial Black" panose="020B0A04020102020204" charset="0"/>
                <a:ea typeface="HGF6_CNKI" panose="02000500000000000000" charset="-122"/>
                <a:cs typeface="Arial Black" panose="020B0A04020102020204" charset="0"/>
                <a:sym typeface="+mn-ea"/>
              </a:rPr>
              <a:t>Lose</a:t>
            </a:r>
          </a:p>
        </p:txBody>
      </p:sp>
      <p:sp>
        <p:nvSpPr>
          <p:cNvPr id="9" name="文本框 8"/>
          <p:cNvSpPr txBox="1"/>
          <p:nvPr>
            <p:custDataLst>
              <p:tags r:id="rId1"/>
            </p:custDataLst>
          </p:nvPr>
        </p:nvSpPr>
        <p:spPr>
          <a:xfrm>
            <a:off x="5801360" y="4979670"/>
            <a:ext cx="5713095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/>
              <a:t>However, the game has not a specific win condition, because it works as a loop. The reward players can get are different which will be later explained. At the picture, it’s challenging the Boss.</a:t>
            </a:r>
          </a:p>
        </p:txBody>
      </p:sp>
      <p:sp>
        <p:nvSpPr>
          <p:cNvPr id="10" name="右箭头 9"/>
          <p:cNvSpPr/>
          <p:nvPr/>
        </p:nvSpPr>
        <p:spPr>
          <a:xfrm>
            <a:off x="4542790" y="3757930"/>
            <a:ext cx="1024890" cy="507365"/>
          </a:xfrm>
          <a:prstGeom prst="right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5400" b="1">
                <a:latin typeface="Arial Black" panose="020B0A04020102020204" charset="0"/>
                <a:ea typeface="HGF6_CNKI" panose="02000500000000000000" charset="-122"/>
                <a:cs typeface="Arial Black" panose="020B0A04020102020204" charset="0"/>
              </a:rPr>
              <a:t>Achievement</a:t>
            </a:r>
            <a:endParaRPr lang="zh-CN" altLang="en-US" sz="5400" b="1">
              <a:latin typeface="Arial Black" panose="020B0A04020102020204" charset="0"/>
              <a:ea typeface="HGF6_CNKI" panose="02000500000000000000" charset="-122"/>
              <a:cs typeface="Arial Black" panose="020B0A04020102020204" charset="0"/>
            </a:endParaRPr>
          </a:p>
        </p:txBody>
      </p:sp>
      <p:pic>
        <p:nvPicPr>
          <p:cNvPr id="3" name="内容占位符 2"/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585470" y="2298065"/>
            <a:ext cx="3978275" cy="244475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632585" y="5441950"/>
            <a:ext cx="18834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>
                <a:latin typeface="Arial Rounded MT Bold" panose="020F0704030504030204" charset="0"/>
                <a:cs typeface="Arial Rounded MT Bold" panose="020F0704030504030204" charset="0"/>
              </a:rPr>
              <a:t>Challenger</a:t>
            </a:r>
          </a:p>
        </p:txBody>
      </p:sp>
      <p:sp>
        <p:nvSpPr>
          <p:cNvPr id="7" name="圆角矩形 6"/>
          <p:cNvSpPr/>
          <p:nvPr/>
        </p:nvSpPr>
        <p:spPr>
          <a:xfrm>
            <a:off x="4949825" y="4583430"/>
            <a:ext cx="2698115" cy="1318895"/>
          </a:xfrm>
          <a:prstGeom prst="round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>
                <a:latin typeface="Arial Rounded MT Bold" panose="020F0704030504030204" charset="0"/>
                <a:cs typeface="Arial Rounded MT Bold" panose="020F0704030504030204" charset="0"/>
              </a:rPr>
              <a:t>Honor for Particular Accomplishments</a:t>
            </a:r>
          </a:p>
        </p:txBody>
      </p:sp>
      <p:sp>
        <p:nvSpPr>
          <p:cNvPr id="10" name="圆角矩形 9"/>
          <p:cNvSpPr/>
          <p:nvPr>
            <p:custDataLst>
              <p:tags r:id="rId1"/>
            </p:custDataLst>
          </p:nvPr>
        </p:nvSpPr>
        <p:spPr>
          <a:xfrm>
            <a:off x="4949825" y="1837055"/>
            <a:ext cx="2698115" cy="1318895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>
                <a:latin typeface="Arial Rounded MT Bold" panose="020F0704030504030204" charset="0"/>
                <a:cs typeface="Arial Rounded MT Bold" panose="020F0704030504030204" charset="0"/>
              </a:rPr>
              <a:t>Beat the Challenging Boss as Fast as Possible</a:t>
            </a:r>
          </a:p>
        </p:txBody>
      </p:sp>
      <p:sp>
        <p:nvSpPr>
          <p:cNvPr id="11" name="椭圆 10"/>
          <p:cNvSpPr/>
          <p:nvPr/>
        </p:nvSpPr>
        <p:spPr>
          <a:xfrm>
            <a:off x="8265795" y="250825"/>
            <a:ext cx="1440000" cy="14400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/>
              <a:t>Specific Designed Logistics for Boss</a:t>
            </a:r>
          </a:p>
        </p:txBody>
      </p:sp>
      <p:sp>
        <p:nvSpPr>
          <p:cNvPr id="13" name="椭圆 12"/>
          <p:cNvSpPr/>
          <p:nvPr>
            <p:custDataLst>
              <p:tags r:id="rId2"/>
            </p:custDataLst>
          </p:nvPr>
        </p:nvSpPr>
        <p:spPr>
          <a:xfrm>
            <a:off x="8265795" y="1974850"/>
            <a:ext cx="1440000" cy="14400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/>
              <a:t>Record of the Time the Player to Beat the Boss</a:t>
            </a:r>
          </a:p>
        </p:txBody>
      </p:sp>
      <p:sp>
        <p:nvSpPr>
          <p:cNvPr id="14" name="椭圆 13"/>
          <p:cNvSpPr/>
          <p:nvPr>
            <p:custDataLst>
              <p:tags r:id="rId3"/>
            </p:custDataLst>
          </p:nvPr>
        </p:nvSpPr>
        <p:spPr>
          <a:xfrm>
            <a:off x="8265795" y="3608070"/>
            <a:ext cx="1440000" cy="14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/>
              <a:t>Restrict</a:t>
            </a:r>
          </a:p>
          <a:p>
            <a:pPr algn="ctr"/>
            <a:r>
              <a:rPr lang="en-US" altLang="zh-CN" sz="1600" b="1"/>
              <a:t>-</a:t>
            </a:r>
            <a:r>
              <a:rPr lang="zh-CN" altLang="en-US" sz="1600" b="1"/>
              <a:t>ed Source</a:t>
            </a:r>
          </a:p>
        </p:txBody>
      </p:sp>
      <p:sp>
        <p:nvSpPr>
          <p:cNvPr id="15" name="椭圆 14"/>
          <p:cNvSpPr/>
          <p:nvPr>
            <p:custDataLst>
              <p:tags r:id="rId4"/>
            </p:custDataLst>
          </p:nvPr>
        </p:nvSpPr>
        <p:spPr>
          <a:xfrm>
            <a:off x="8265795" y="5241290"/>
            <a:ext cx="1440000" cy="14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/>
              <a:t>Attack Mechanism</a:t>
            </a:r>
          </a:p>
        </p:txBody>
      </p:sp>
      <p:pic>
        <p:nvPicPr>
          <p:cNvPr id="101" name="图片 100"/>
          <p:cNvPicPr/>
          <p:nvPr/>
        </p:nvPicPr>
        <p:blipFill>
          <a:blip r:embed="rId7"/>
          <a:srcRect l="28281" t="19657" r="44560" b="38787"/>
          <a:stretch>
            <a:fillRect/>
          </a:stretch>
        </p:blipFill>
        <p:spPr>
          <a:xfrm>
            <a:off x="10052685" y="4265930"/>
            <a:ext cx="1844040" cy="163639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2" name="图片 101"/>
          <p:cNvPicPr/>
          <p:nvPr/>
        </p:nvPicPr>
        <p:blipFill>
          <a:blip r:embed="rId8"/>
          <a:srcRect l="21496" t="22273" r="28598" b="17247"/>
          <a:stretch>
            <a:fillRect/>
          </a:stretch>
        </p:blipFill>
        <p:spPr>
          <a:xfrm>
            <a:off x="10052685" y="1293495"/>
            <a:ext cx="1758315" cy="1651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5400" b="1">
                <a:latin typeface="Arial Black" panose="020B0A04020102020204" charset="0"/>
                <a:ea typeface="HGF6_CNKI" panose="02000500000000000000" charset="-122"/>
                <a:cs typeface="Arial Black" panose="020B0A04020102020204" charset="0"/>
              </a:rPr>
              <a:t>Achievement</a:t>
            </a:r>
            <a:endParaRPr lang="zh-CN" altLang="en-US" sz="5400" b="1">
              <a:latin typeface="Arial Black" panose="020B0A04020102020204" charset="0"/>
              <a:ea typeface="HGF6_CNKI" panose="02000500000000000000" charset="-122"/>
              <a:cs typeface="Arial Black" panose="020B0A04020102020204" charset="0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4949825" y="3415030"/>
            <a:ext cx="2698115" cy="1318895"/>
          </a:xfrm>
          <a:prstGeom prst="round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>
                <a:latin typeface="Arial Rounded MT Bold" panose="020F0704030504030204" charset="0"/>
                <a:cs typeface="Arial Rounded MT Bold" panose="020F0704030504030204" charset="0"/>
              </a:rPr>
              <a:t>Find Out All the Combination of Elements</a:t>
            </a:r>
          </a:p>
        </p:txBody>
      </p:sp>
      <p:sp>
        <p:nvSpPr>
          <p:cNvPr id="10" name="圆角矩形 9"/>
          <p:cNvSpPr/>
          <p:nvPr>
            <p:custDataLst>
              <p:tags r:id="rId1"/>
            </p:custDataLst>
          </p:nvPr>
        </p:nvSpPr>
        <p:spPr>
          <a:xfrm>
            <a:off x="4949825" y="1691005"/>
            <a:ext cx="2698115" cy="1318895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>
                <a:latin typeface="Arial Rounded MT Bold" panose="020F0704030504030204" charset="0"/>
                <a:cs typeface="Arial Rounded MT Bold" panose="020F0704030504030204" charset="0"/>
              </a:rPr>
              <a:t>Collector All the Monster Cards</a:t>
            </a:r>
          </a:p>
        </p:txBody>
      </p:sp>
      <p:sp>
        <p:nvSpPr>
          <p:cNvPr id="11" name="椭圆 10"/>
          <p:cNvSpPr/>
          <p:nvPr/>
        </p:nvSpPr>
        <p:spPr>
          <a:xfrm>
            <a:off x="8265795" y="1569720"/>
            <a:ext cx="1440000" cy="14400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/>
              <a:t>Monster Card</a:t>
            </a:r>
          </a:p>
        </p:txBody>
      </p:sp>
      <p:sp>
        <p:nvSpPr>
          <p:cNvPr id="14" name="椭圆 13"/>
          <p:cNvSpPr/>
          <p:nvPr>
            <p:custDataLst>
              <p:tags r:id="rId2"/>
            </p:custDataLst>
          </p:nvPr>
        </p:nvSpPr>
        <p:spPr>
          <a:xfrm>
            <a:off x="8265795" y="3293745"/>
            <a:ext cx="1440000" cy="14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/>
              <a:t>Element Reaction</a:t>
            </a:r>
          </a:p>
        </p:txBody>
      </p:sp>
      <p:sp>
        <p:nvSpPr>
          <p:cNvPr id="15" name="椭圆 14"/>
          <p:cNvSpPr/>
          <p:nvPr>
            <p:custDataLst>
              <p:tags r:id="rId3"/>
            </p:custDataLst>
          </p:nvPr>
        </p:nvSpPr>
        <p:spPr>
          <a:xfrm>
            <a:off x="8265795" y="5241290"/>
            <a:ext cx="1440000" cy="14400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/>
              <a:t>Puzzle</a:t>
            </a: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695960" y="1817370"/>
            <a:ext cx="4008755" cy="3401060"/>
          </a:xfrm>
          <a:prstGeom prst="rect">
            <a:avLst/>
          </a:prstGeom>
        </p:spPr>
      </p:pic>
      <p:sp>
        <p:nvSpPr>
          <p:cNvPr id="8" name="文本框 7"/>
          <p:cNvSpPr txBox="1"/>
          <p:nvPr>
            <p:custDataLst>
              <p:tags r:id="rId5"/>
            </p:custDataLst>
          </p:nvPr>
        </p:nvSpPr>
        <p:spPr>
          <a:xfrm>
            <a:off x="2075180" y="5344795"/>
            <a:ext cx="164084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>
                <a:latin typeface="Arial Rounded MT Bold" panose="020F0704030504030204" charset="0"/>
                <a:cs typeface="Arial Rounded MT Bold" panose="020F0704030504030204" charset="0"/>
              </a:rPr>
              <a:t>Collector</a:t>
            </a:r>
          </a:p>
        </p:txBody>
      </p:sp>
      <p:sp>
        <p:nvSpPr>
          <p:cNvPr id="9" name="圆角矩形 8"/>
          <p:cNvSpPr/>
          <p:nvPr>
            <p:custDataLst>
              <p:tags r:id="rId6"/>
            </p:custDataLst>
          </p:nvPr>
        </p:nvSpPr>
        <p:spPr>
          <a:xfrm>
            <a:off x="4949825" y="5238115"/>
            <a:ext cx="2698115" cy="1318895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>
                <a:latin typeface="Arial Rounded MT Bold" panose="020F0704030504030204" charset="0"/>
                <a:cs typeface="Arial Rounded MT Bold" panose="020F0704030504030204" charset="0"/>
              </a:rPr>
              <a:t>Search Every Corner of the Map</a:t>
            </a:r>
          </a:p>
        </p:txBody>
      </p:sp>
      <p:pic>
        <p:nvPicPr>
          <p:cNvPr id="12" name="图片 11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91" t="20225" r="34612" b="22442"/>
          <a:stretch>
            <a:fillRect/>
          </a:stretch>
        </p:blipFill>
        <p:spPr>
          <a:xfrm>
            <a:off x="10162540" y="1455420"/>
            <a:ext cx="1595120" cy="155448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281920" y="3293745"/>
            <a:ext cx="1396365" cy="1660525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013950" y="5344795"/>
            <a:ext cx="1932305" cy="121221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5400" b="1">
                <a:latin typeface="Arial Black" panose="020B0A04020102020204" charset="0"/>
                <a:ea typeface="HGF6_CNKI" panose="02000500000000000000" charset="-122"/>
                <a:cs typeface="Arial Black" panose="020B0A04020102020204" charset="0"/>
              </a:rPr>
              <a:t>Achievement</a:t>
            </a:r>
            <a:endParaRPr lang="zh-CN" altLang="en-US" sz="5400" b="1">
              <a:latin typeface="Arial Black" panose="020B0A04020102020204" charset="0"/>
              <a:ea typeface="HGF6_CNKI" panose="02000500000000000000" charset="-122"/>
              <a:cs typeface="Arial Black" panose="020B0A04020102020204" charset="0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4949825" y="4583430"/>
            <a:ext cx="2698115" cy="1318895"/>
          </a:xfrm>
          <a:prstGeom prst="round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>
                <a:latin typeface="Arial Rounded MT Bold" panose="020F0704030504030204" charset="0"/>
                <a:cs typeface="Arial Rounded MT Bold" panose="020F0704030504030204" charset="0"/>
              </a:rPr>
              <a:t>Complete The Game in an easy way</a:t>
            </a:r>
          </a:p>
        </p:txBody>
      </p:sp>
      <p:sp>
        <p:nvSpPr>
          <p:cNvPr id="10" name="圆角矩形 9"/>
          <p:cNvSpPr/>
          <p:nvPr>
            <p:custDataLst>
              <p:tags r:id="rId1"/>
            </p:custDataLst>
          </p:nvPr>
        </p:nvSpPr>
        <p:spPr>
          <a:xfrm>
            <a:off x="4949825" y="1837055"/>
            <a:ext cx="2698115" cy="1318895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>
                <a:latin typeface="Arial Rounded MT Bold" panose="020F0704030504030204" charset="0"/>
                <a:cs typeface="Arial Rounded MT Bold" panose="020F0704030504030204" charset="0"/>
              </a:rPr>
              <a:t>Try Refreshing Things of Game</a:t>
            </a:r>
          </a:p>
        </p:txBody>
      </p:sp>
      <p:sp>
        <p:nvSpPr>
          <p:cNvPr id="11" name="椭圆 10"/>
          <p:cNvSpPr/>
          <p:nvPr/>
        </p:nvSpPr>
        <p:spPr>
          <a:xfrm>
            <a:off x="8194675" y="1715770"/>
            <a:ext cx="1440000" cy="14400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/>
              <a:t>Dynamic Map</a:t>
            </a:r>
          </a:p>
        </p:txBody>
      </p:sp>
      <p:sp>
        <p:nvSpPr>
          <p:cNvPr id="15" name="椭圆 14"/>
          <p:cNvSpPr/>
          <p:nvPr>
            <p:custDataLst>
              <p:tags r:id="rId2"/>
            </p:custDataLst>
          </p:nvPr>
        </p:nvSpPr>
        <p:spPr>
          <a:xfrm>
            <a:off x="8194675" y="4462145"/>
            <a:ext cx="1440000" cy="14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/>
              <a:t>Summon System</a:t>
            </a: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108710" y="1842770"/>
            <a:ext cx="3113405" cy="3173095"/>
          </a:xfrm>
          <a:prstGeom prst="rect">
            <a:avLst/>
          </a:prstGeom>
        </p:spPr>
      </p:pic>
      <p:sp>
        <p:nvSpPr>
          <p:cNvPr id="9" name="文本框 8"/>
          <p:cNvSpPr txBox="1"/>
          <p:nvPr>
            <p:custDataLst>
              <p:tags r:id="rId4"/>
            </p:custDataLst>
          </p:nvPr>
        </p:nvSpPr>
        <p:spPr>
          <a:xfrm>
            <a:off x="1839595" y="5562600"/>
            <a:ext cx="17703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>
                <a:latin typeface="Arial Rounded MT Bold" panose="020F0704030504030204" charset="0"/>
                <a:cs typeface="Arial Rounded MT Bold" panose="020F0704030504030204" charset="0"/>
              </a:rPr>
              <a:t>Explorer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83775" y="1143000"/>
            <a:ext cx="2150110" cy="235712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83775" y="4462145"/>
            <a:ext cx="2311400" cy="131889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5400" b="1">
                <a:latin typeface="Arial Black" panose="020B0A04020102020204" charset="0"/>
                <a:ea typeface="HGF6_CNKI" panose="02000500000000000000" charset="-122"/>
                <a:cs typeface="Arial Black" panose="020B0A04020102020204" charset="0"/>
              </a:rPr>
              <a:t>Upgrade</a:t>
            </a:r>
          </a:p>
        </p:txBody>
      </p:sp>
      <p:sp>
        <p:nvSpPr>
          <p:cNvPr id="10" name="圆角矩形 9"/>
          <p:cNvSpPr/>
          <p:nvPr>
            <p:custDataLst>
              <p:tags r:id="rId1"/>
            </p:custDataLst>
          </p:nvPr>
        </p:nvSpPr>
        <p:spPr>
          <a:xfrm>
            <a:off x="912495" y="1898015"/>
            <a:ext cx="2698115" cy="1318895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>
                <a:latin typeface="Arial Rounded MT Bold" panose="020F0704030504030204" charset="0"/>
                <a:cs typeface="Arial Rounded MT Bold" panose="020F0704030504030204" charset="0"/>
              </a:rPr>
              <a:t>Beat the Challenging Boss as Fast as Possible</a:t>
            </a:r>
          </a:p>
        </p:txBody>
      </p:sp>
      <p:sp>
        <p:nvSpPr>
          <p:cNvPr id="3" name="圆角矩形 2"/>
          <p:cNvSpPr/>
          <p:nvPr>
            <p:custDataLst>
              <p:tags r:id="rId2"/>
            </p:custDataLst>
          </p:nvPr>
        </p:nvSpPr>
        <p:spPr>
          <a:xfrm>
            <a:off x="912495" y="4218305"/>
            <a:ext cx="2698115" cy="1318895"/>
          </a:xfrm>
          <a:prstGeom prst="round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>
                <a:latin typeface="Arial Rounded MT Bold" panose="020F0704030504030204" charset="0"/>
                <a:cs typeface="Arial Rounded MT Bold" panose="020F0704030504030204" charset="0"/>
              </a:rPr>
              <a:t>Complete The Game in an easy way</a:t>
            </a:r>
          </a:p>
        </p:txBody>
      </p:sp>
      <p:sp>
        <p:nvSpPr>
          <p:cNvPr id="11" name="椭圆 10"/>
          <p:cNvSpPr/>
          <p:nvPr>
            <p:custDataLst>
              <p:tags r:id="rId3"/>
            </p:custDataLst>
          </p:nvPr>
        </p:nvSpPr>
        <p:spPr>
          <a:xfrm>
            <a:off x="4539695" y="1928015"/>
            <a:ext cx="1572000" cy="14400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/>
              <a:t>Specific Designed Logistics for Boss</a:t>
            </a:r>
          </a:p>
        </p:txBody>
      </p:sp>
      <p:sp>
        <p:nvSpPr>
          <p:cNvPr id="15" name="椭圆 14"/>
          <p:cNvSpPr/>
          <p:nvPr>
            <p:custDataLst>
              <p:tags r:id="rId4"/>
            </p:custDataLst>
          </p:nvPr>
        </p:nvSpPr>
        <p:spPr>
          <a:xfrm>
            <a:off x="4671695" y="4218940"/>
            <a:ext cx="1440000" cy="14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/>
              <a:t>Summon System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926590" y="3423920"/>
            <a:ext cx="76771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/>
              <a:t>...</a:t>
            </a:r>
          </a:p>
        </p:txBody>
      </p:sp>
      <p:sp>
        <p:nvSpPr>
          <p:cNvPr id="5" name="文本框 4"/>
          <p:cNvSpPr txBox="1"/>
          <p:nvPr>
            <p:custDataLst>
              <p:tags r:id="rId5"/>
            </p:custDataLst>
          </p:nvPr>
        </p:nvSpPr>
        <p:spPr>
          <a:xfrm>
            <a:off x="5008245" y="3423920"/>
            <a:ext cx="76771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/>
              <a:t>...</a:t>
            </a:r>
          </a:p>
        </p:txBody>
      </p:sp>
      <p:sp>
        <p:nvSpPr>
          <p:cNvPr id="6" name="文本框 5"/>
          <p:cNvSpPr txBox="1"/>
          <p:nvPr>
            <p:custDataLst>
              <p:tags r:id="rId6"/>
            </p:custDataLst>
          </p:nvPr>
        </p:nvSpPr>
        <p:spPr>
          <a:xfrm>
            <a:off x="1319530" y="5748020"/>
            <a:ext cx="18834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>
                <a:latin typeface="Arial Rounded MT Bold" panose="020F0704030504030204" charset="0"/>
                <a:cs typeface="Arial Rounded MT Bold" panose="020F0704030504030204" charset="0"/>
              </a:rPr>
              <a:t>Goal</a:t>
            </a:r>
          </a:p>
        </p:txBody>
      </p:sp>
      <p:sp>
        <p:nvSpPr>
          <p:cNvPr id="8" name="文本框 7"/>
          <p:cNvSpPr txBox="1"/>
          <p:nvPr>
            <p:custDataLst>
              <p:tags r:id="rId7"/>
            </p:custDataLst>
          </p:nvPr>
        </p:nvSpPr>
        <p:spPr>
          <a:xfrm>
            <a:off x="4450715" y="5740400"/>
            <a:ext cx="18834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>
                <a:latin typeface="Arial Rounded MT Bold" panose="020F0704030504030204" charset="0"/>
                <a:cs typeface="Arial Rounded MT Bold" panose="020F0704030504030204" charset="0"/>
              </a:rPr>
              <a:t>Feature</a:t>
            </a:r>
          </a:p>
        </p:txBody>
      </p:sp>
      <p:sp>
        <p:nvSpPr>
          <p:cNvPr id="9" name="右箭头 8"/>
          <p:cNvSpPr/>
          <p:nvPr/>
        </p:nvSpPr>
        <p:spPr>
          <a:xfrm>
            <a:off x="6247765" y="3306445"/>
            <a:ext cx="1289050" cy="700405"/>
          </a:xfrm>
          <a:prstGeom prst="right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7916545" y="1595755"/>
            <a:ext cx="3960000" cy="3960000"/>
          </a:xfrm>
          <a:prstGeom prst="ellipse">
            <a:avLst/>
          </a:prstGeo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9040495" y="2766060"/>
            <a:ext cx="1620000" cy="162000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/>
              <a:t>Element</a:t>
            </a:r>
          </a:p>
        </p:txBody>
      </p:sp>
      <p:sp>
        <p:nvSpPr>
          <p:cNvPr id="14" name="椭圆 13"/>
          <p:cNvSpPr/>
          <p:nvPr>
            <p:custDataLst>
              <p:tags r:id="rId8"/>
            </p:custDataLst>
          </p:nvPr>
        </p:nvSpPr>
        <p:spPr>
          <a:xfrm>
            <a:off x="9220200" y="913765"/>
            <a:ext cx="1440000" cy="1440815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/>
              <a:t>Attack</a:t>
            </a:r>
          </a:p>
        </p:txBody>
      </p:sp>
      <p:sp>
        <p:nvSpPr>
          <p:cNvPr id="16" name="椭圆 15"/>
          <p:cNvSpPr/>
          <p:nvPr>
            <p:custDataLst>
              <p:tags r:id="rId9"/>
            </p:custDataLst>
          </p:nvPr>
        </p:nvSpPr>
        <p:spPr>
          <a:xfrm>
            <a:off x="7406640" y="4006850"/>
            <a:ext cx="1440000" cy="1440815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/>
              <a:t>Puzzle</a:t>
            </a:r>
          </a:p>
        </p:txBody>
      </p:sp>
      <p:sp>
        <p:nvSpPr>
          <p:cNvPr id="17" name="椭圆 16"/>
          <p:cNvSpPr/>
          <p:nvPr>
            <p:custDataLst>
              <p:tags r:id="rId10"/>
            </p:custDataLst>
          </p:nvPr>
        </p:nvSpPr>
        <p:spPr>
          <a:xfrm>
            <a:off x="10751820" y="3905250"/>
            <a:ext cx="1440000" cy="1440815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/>
              <a:t>Levelup</a:t>
            </a:r>
          </a:p>
        </p:txBody>
      </p:sp>
      <p:sp>
        <p:nvSpPr>
          <p:cNvPr id="19" name="文本框 18"/>
          <p:cNvSpPr txBox="1"/>
          <p:nvPr>
            <p:custDataLst>
              <p:tags r:id="rId11"/>
            </p:custDataLst>
          </p:nvPr>
        </p:nvSpPr>
        <p:spPr>
          <a:xfrm>
            <a:off x="8954770" y="5748020"/>
            <a:ext cx="18834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>
                <a:latin typeface="Arial Rounded MT Bold" panose="020F0704030504030204" charset="0"/>
                <a:cs typeface="Arial Rounded MT Bold" panose="020F0704030504030204" charset="0"/>
              </a:rPr>
              <a:t>System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5400" b="1">
                <a:latin typeface="Arial Black" panose="020B0A04020102020204" charset="0"/>
                <a:ea typeface="HGF6_CNKI" panose="02000500000000000000" charset="-122"/>
                <a:cs typeface="Arial Black" panose="020B0A04020102020204" charset="0"/>
              </a:rPr>
              <a:t>Upgrade</a:t>
            </a:r>
          </a:p>
        </p:txBody>
      </p:sp>
      <p:sp>
        <p:nvSpPr>
          <p:cNvPr id="7" name="椭圆 6"/>
          <p:cNvSpPr/>
          <p:nvPr>
            <p:custDataLst>
              <p:tags r:id="rId1"/>
            </p:custDataLst>
          </p:nvPr>
        </p:nvSpPr>
        <p:spPr>
          <a:xfrm>
            <a:off x="520700" y="2411095"/>
            <a:ext cx="2880000" cy="288000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/>
              <a:t>Element</a:t>
            </a: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98265" y="2211070"/>
            <a:ext cx="2757805" cy="3279775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81645" y="812165"/>
            <a:ext cx="2691765" cy="2192020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7990840" y="4020820"/>
            <a:ext cx="3218180" cy="2018665"/>
          </a:xfrm>
          <a:prstGeom prst="rect">
            <a:avLst/>
          </a:prstGeom>
        </p:spPr>
      </p:pic>
      <p:sp>
        <p:nvSpPr>
          <p:cNvPr id="22" name="右箭头 21"/>
          <p:cNvSpPr/>
          <p:nvPr/>
        </p:nvSpPr>
        <p:spPr>
          <a:xfrm>
            <a:off x="6833235" y="1951990"/>
            <a:ext cx="979805" cy="446405"/>
          </a:xfrm>
          <a:prstGeom prst="right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右箭头 22"/>
          <p:cNvSpPr/>
          <p:nvPr>
            <p:custDataLst>
              <p:tags r:id="rId3"/>
            </p:custDataLst>
          </p:nvPr>
        </p:nvSpPr>
        <p:spPr>
          <a:xfrm>
            <a:off x="6833235" y="4607560"/>
            <a:ext cx="979805" cy="446405"/>
          </a:xfrm>
          <a:prstGeom prst="right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23"/>
          <p:cNvSpPr txBox="1"/>
          <p:nvPr/>
        </p:nvSpPr>
        <p:spPr>
          <a:xfrm>
            <a:off x="11280775" y="781050"/>
            <a:ext cx="551815" cy="22860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en-US" altLang="zh-CN" sz="2400" b="1">
                <a:latin typeface="Arial Rounded MT Bold" panose="020F0704030504030204" charset="0"/>
                <a:cs typeface="Arial Rounded MT Bold" panose="020F0704030504030204" charset="0"/>
              </a:rPr>
              <a:t>Attack</a:t>
            </a:r>
          </a:p>
        </p:txBody>
      </p:sp>
      <p:sp>
        <p:nvSpPr>
          <p:cNvPr id="25" name="文本框 24"/>
          <p:cNvSpPr txBox="1"/>
          <p:nvPr>
            <p:custDataLst>
              <p:tags r:id="rId4"/>
            </p:custDataLst>
          </p:nvPr>
        </p:nvSpPr>
        <p:spPr>
          <a:xfrm>
            <a:off x="11353800" y="3687445"/>
            <a:ext cx="551815" cy="22860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en-US" altLang="zh-CN" sz="2400" b="1">
                <a:latin typeface="Arial Rounded MT Bold" panose="020F0704030504030204" charset="0"/>
                <a:cs typeface="Arial Rounded MT Bold" panose="020F0704030504030204" charset="0"/>
              </a:rPr>
              <a:t>Puzzle</a:t>
            </a: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PP_MARK_KEY" val="a65c89eb-9575-47db-8289-f00b9c64ac6b"/>
  <p:tag name="COMMONDATA" val="eyJoZGlkIjoiZTk5OTlhMmE3NzUzNzkwZGFmNmFkMGNhOTBhNTg3NTI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7633,&quot;width&quot;:12218}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12</Slides>
  <Notes>1</Notes>
  <HiddenSlides>0</HiddenSlide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12</vt:i4>
      </vt:variant>
    </vt:vector>
  </HeadingPairs>
  <TitlesOfParts>
    <vt:vector size="14" baseType="lpstr">
      <vt:lpstr>Office 主题​​</vt:lpstr>
      <vt:lpstr>1_Office 主题​​</vt:lpstr>
      <vt:lpstr>PowerPoint Presentation</vt:lpstr>
      <vt:lpstr>Purpose</vt:lpstr>
      <vt:lpstr>Achievement</vt:lpstr>
      <vt:lpstr>Win/Lose Condition</vt:lpstr>
      <vt:lpstr>Achievement</vt:lpstr>
      <vt:lpstr>Achievement</vt:lpstr>
      <vt:lpstr>Achievement</vt:lpstr>
      <vt:lpstr>Upgrade</vt:lpstr>
      <vt:lpstr>Upgrade</vt:lpstr>
      <vt:lpstr>Originality</vt:lpstr>
      <vt:lpstr>Inspiration</vt:lpstr>
      <vt:lpstr>Attraction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li fangbo</dc:creator>
  <cp:revision>5</cp:revision>
  <dcterms:created xsi:type="dcterms:W3CDTF">2023-07-12T12:55:00Z</dcterms:created>
  <dcterms:modified xsi:type="dcterms:W3CDTF">2023-07-24T05:37:26Z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894541B7CECC48B6A54F84EBFB4D0DF6_12</vt:lpwstr>
  </property>
  <property fmtid="{D5CDD505-2E9C-101B-9397-08002B2CF9AE}" pid="3" name="KSOProductBuildVer">
    <vt:lpwstr>2052-11.1.0.14309</vt:lpwstr>
  </property>
</Properties>
</file>